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64" r:id="rId5"/>
    <p:sldId id="257" r:id="rId6"/>
    <p:sldId id="266" r:id="rId7"/>
    <p:sldId id="274" r:id="rId8"/>
    <p:sldId id="267" r:id="rId9"/>
    <p:sldId id="280" r:id="rId10"/>
    <p:sldId id="272" r:id="rId11"/>
    <p:sldId id="262" r:id="rId12"/>
    <p:sldId id="268" r:id="rId13"/>
    <p:sldId id="269" r:id="rId14"/>
    <p:sldId id="270" r:id="rId15"/>
    <p:sldId id="271" r:id="rId16"/>
    <p:sldId id="275" r:id="rId17"/>
    <p:sldId id="258" r:id="rId18"/>
    <p:sldId id="279" r:id="rId19"/>
    <p:sldId id="260" r:id="rId20"/>
    <p:sldId id="261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7E99E-7588-4BA9-6CF4-0A723107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032FF-CFA7-41A5-D839-C1FB1CE6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52615-92E4-6374-C6F2-EB08C46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735C8-EF4A-F0DE-E504-8E76CA7C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99BD4-5888-BBA1-C4D1-B2B3D84A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5B840-18AF-4F15-9569-C77B73E9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4A8E63-CF6F-3813-FC9C-16394F8F1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A5B85-63BB-7085-8560-D187836C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B967C-A590-7DD1-388E-AD7FE1B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BD7FD-FA48-96DA-FAD5-505F89FD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1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92964-B738-24A9-1197-24B94F3AF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6BB3F6-D0B5-8193-B0D7-D1DAAB96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1DE9D-2303-99FF-4E5D-B4B27FE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DF42-C3BF-E169-78C0-E1683C62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8FA5-E97C-E1EE-019D-2A827C62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9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&lt;Datum/Uhrzeit&gt;</a:t>
            </a:r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&lt;Fußzeile&gt;</a:t>
            </a: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88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C77C-65BE-E742-1493-CC8F86A2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54247-385E-CC5A-7F85-F88C7AFC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48DA74-237D-0B9E-1A6F-B96B5B6C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0B4FC-056F-3B9D-C99B-D5A4E368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13E00-240A-93AE-0BD3-3397765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15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2FA66-B336-FD06-FC4C-5D09E1AC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CE3F20-EF1D-9D49-F11E-914BA582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7DA3F-0FD4-ABA2-37F7-1EE10C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8DBA4-4B4D-DD3C-ED0D-F8E93A32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64C5B-84AB-EDC4-4E0F-014267C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1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46969-1409-7B57-CC0E-22E3F30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40208-973F-25CA-446B-35746660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44F605-C319-C4CC-7284-7470E667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F39E3-EECE-6F9F-4510-A1B98DDC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B101C-620A-8B26-67AB-3983EB7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36916-856A-FACE-C634-5B35B1BA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9201-93FC-237B-81BA-C1CB8241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E540-581B-6878-7515-C8FE8AB7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F580F-87BD-2C95-5C44-34BAA54A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6B0D8-FDFC-8862-3E1A-313EBA48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9A437-FAF2-3D03-AB14-2B23CF476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40FA56-DCA1-704F-57FE-5BDD054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31B998-2089-3A79-8FC4-9B7418C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4C5360-0E96-2B04-7EE0-C34E528A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62C49-3544-5A39-FF6C-59ED2FDE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47CE1-E108-E917-375D-6FBB61B2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98C1-1FE9-631B-BE6A-92C5468B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C43D7-CB35-9B03-8E94-EE77E18D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C45ABD-A1CB-70A4-39A2-6593871E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961FA-D2F8-E010-8F95-565696F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D51DCA-C863-F6BD-DEA8-F53F9BEC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00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13980-CE7B-85A0-96E8-F33816BA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3B74F-3B3F-22D7-E7EB-077C16F1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8FBD66-54F5-9641-F937-4DE0F11E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5A76C-35FD-40AD-C3D6-58A664D8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E713E-4280-0273-7F55-D29A033D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2C29E-24DA-112C-8F8F-19FE9A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8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CBCF-83EE-94F3-98A2-BF0C3542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E6E97-1F5D-A62C-CB71-CFC46B9F4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A60E8-502A-9479-38C3-FD91BAD0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02E07D-2CDB-48DD-C5F1-D8E1C5C4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21889-D21E-249B-3A56-F92E7A5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D15F9-01B0-CFD7-3E8C-53C0E480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8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3D1254-7CEE-B425-E87E-E15CC5B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854C8-C00B-15B7-0897-65BCF82D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E2112-B5B1-5E57-AAE8-6D573CEF4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C55BDD-3802-4B6B-AE94-24217CA40F01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A1354-806D-245C-82F9-72F86F65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51F2-0458-C991-1BA1-E9862CF3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6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19C52-1281-1796-C843-AD6C9D25345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8DA79D-44D0-6C71-B16F-9DDE293D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91" y="1117457"/>
            <a:ext cx="6179127" cy="1828943"/>
          </a:xfrm>
          <a:noFill/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2">
                    <a:lumMod val="25000"/>
                  </a:schemeClr>
                </a:solidFill>
              </a:rPr>
              <a:t>Event-Planer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50DD9-6786-7ECA-D318-034EB9138B77}"/>
              </a:ext>
            </a:extLst>
          </p:cNvPr>
          <p:cNvSpPr/>
          <p:nvPr/>
        </p:nvSpPr>
        <p:spPr>
          <a:xfrm>
            <a:off x="4775201" y="-2431619"/>
            <a:ext cx="7426558" cy="9829945"/>
          </a:xfrm>
          <a:custGeom>
            <a:avLst/>
            <a:gdLst>
              <a:gd name="connsiteX0" fmla="*/ 2986746 w 5721969"/>
              <a:gd name="connsiteY0" fmla="*/ 5096311 h 9829945"/>
              <a:gd name="connsiteX1" fmla="*/ 5239679 w 5721969"/>
              <a:gd name="connsiteY1" fmla="*/ 9418929 h 9829945"/>
              <a:gd name="connsiteX2" fmla="*/ 733812 w 5721969"/>
              <a:gd name="connsiteY2" fmla="*/ 9418929 h 9829945"/>
              <a:gd name="connsiteX3" fmla="*/ 0 w 5721969"/>
              <a:gd name="connsiteY3" fmla="*/ 1796619 h 9829945"/>
              <a:gd name="connsiteX4" fmla="*/ 4505867 w 5721969"/>
              <a:gd name="connsiteY4" fmla="*/ 1796619 h 9829945"/>
              <a:gd name="connsiteX5" fmla="*/ 2252933 w 5721969"/>
              <a:gd name="connsiteY5" fmla="*/ 6119237 h 9829945"/>
              <a:gd name="connsiteX6" fmla="*/ 5721969 w 5721969"/>
              <a:gd name="connsiteY6" fmla="*/ 0 h 9829945"/>
              <a:gd name="connsiteX7" fmla="*/ 5721969 w 5721969"/>
              <a:gd name="connsiteY7" fmla="*/ 9829945 h 9829945"/>
              <a:gd name="connsiteX8" fmla="*/ 3087088 w 5721969"/>
              <a:gd name="connsiteY8" fmla="*/ 4914972 h 982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969" h="9829945">
                <a:moveTo>
                  <a:pt x="2986746" y="5096311"/>
                </a:moveTo>
                <a:lnTo>
                  <a:pt x="5239679" y="9418929"/>
                </a:lnTo>
                <a:lnTo>
                  <a:pt x="733812" y="9418929"/>
                </a:lnTo>
                <a:close/>
                <a:moveTo>
                  <a:pt x="0" y="1796619"/>
                </a:moveTo>
                <a:lnTo>
                  <a:pt x="4505867" y="1796619"/>
                </a:lnTo>
                <a:lnTo>
                  <a:pt x="2252933" y="6119237"/>
                </a:lnTo>
                <a:close/>
                <a:moveTo>
                  <a:pt x="5721969" y="0"/>
                </a:moveTo>
                <a:lnTo>
                  <a:pt x="5721969" y="9829945"/>
                </a:lnTo>
                <a:lnTo>
                  <a:pt x="3087088" y="49149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1CCC-A1DB-C099-30A3-6F6178B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Ausblick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C0A-516D-96DC-F051-D07FABCC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Vorschläge den Event-Planer zu erweitern</a:t>
            </a:r>
          </a:p>
        </p:txBody>
      </p:sp>
    </p:spTree>
    <p:extLst>
      <p:ext uri="{BB962C8B-B14F-4D97-AF65-F5344CB8AC3E}">
        <p14:creationId xmlns:p14="http://schemas.microsoft.com/office/powerpoint/2010/main" val="326293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7503-620E-D7CF-9D12-6EE17559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Kalenderansicht / Kalendersystem</a:t>
            </a:r>
            <a:br>
              <a:rPr lang="de-DE" dirty="0"/>
            </a:b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11C60-0BFC-CB71-FE2E-47AF6B98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2" y="1189268"/>
            <a:ext cx="8215504" cy="54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7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48AF-2B4D-E364-0B5A-A76AAE6C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Zeitlich gruppierter Eventfeed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3BE2A-5160-91EC-711C-8984AC58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442" y="1468131"/>
            <a:ext cx="7537115" cy="502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4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171-A979-4795-D88E-65018C04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Kommentarbereich auf Eventdetailseiten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DA0D2-C345-8A8E-7F1F-431AB52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89" y="1619516"/>
            <a:ext cx="3248907" cy="48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95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9DE4-0D6E-A937-2568-62DF11B8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Persönliche Profilseite für eingeloggte Nutzer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9CB9C-E872-8989-9B50-09289508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43" y="1490532"/>
            <a:ext cx="7503514" cy="500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8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814-3EF8-D9D2-4587-1962410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Wiederkehrende Events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E94A0-D254-02D2-C76E-339CCBD3D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8" y="1507808"/>
            <a:ext cx="3369203" cy="50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1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9" name="Grafik 58"/>
          <p:cNvPicPr/>
          <p:nvPr/>
        </p:nvPicPr>
        <p:blipFill>
          <a:blip r:embed="rId2"/>
          <a:stretch/>
        </p:blipFill>
        <p:spPr>
          <a:xfrm>
            <a:off x="2880000" y="1087920"/>
            <a:ext cx="3246840" cy="179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6126840" y="1528560"/>
            <a:ext cx="2652480" cy="8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rafik 60"/>
          <p:cNvPicPr/>
          <p:nvPr/>
        </p:nvPicPr>
        <p:blipFill>
          <a:blip r:embed="rId4"/>
          <a:stretch/>
        </p:blipFill>
        <p:spPr>
          <a:xfrm>
            <a:off x="0" y="720000"/>
            <a:ext cx="34200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rafik 61"/>
          <p:cNvPicPr/>
          <p:nvPr/>
        </p:nvPicPr>
        <p:blipFill>
          <a:blip r:embed="rId5"/>
          <a:stretch/>
        </p:blipFill>
        <p:spPr>
          <a:xfrm>
            <a:off x="8983440" y="1618560"/>
            <a:ext cx="306072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rafik 62"/>
          <p:cNvPicPr/>
          <p:nvPr/>
        </p:nvPicPr>
        <p:blipFill>
          <a:blip r:embed="rId6"/>
          <a:stretch/>
        </p:blipFill>
        <p:spPr>
          <a:xfrm>
            <a:off x="1080000" y="270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63"/>
          <p:cNvPicPr/>
          <p:nvPr/>
        </p:nvPicPr>
        <p:blipFill>
          <a:blip r:embed="rId7"/>
          <a:stretch/>
        </p:blipFill>
        <p:spPr>
          <a:xfrm>
            <a:off x="6840000" y="3240000"/>
            <a:ext cx="3780000" cy="37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erade Verbindung 64"/>
          <p:cNvSpPr/>
          <p:nvPr/>
        </p:nvSpPr>
        <p:spPr>
          <a:xfrm>
            <a:off x="4500000" y="4680000"/>
            <a:ext cx="309600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-83160" rIns="128160" bIns="-83160" anchor="ctr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Teamarbeit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Content Placeholder 1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Unser Team war von Anfang an hilfsbereit und unterstützend</a:t>
            </a: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Anfangs isoliertes Arbeiten</a:t>
            </a:r>
          </a:p>
          <a:p>
            <a:pPr defTabSz="914400">
              <a:lnSpc>
                <a:spcPct val="90000"/>
              </a:lnSpc>
              <a:spcBef>
                <a:spcPts val="1417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Resultat: 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#1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1" name="Grafik 70"/>
          <p:cNvPicPr/>
          <p:nvPr/>
        </p:nvPicPr>
        <p:blipFill>
          <a:blip r:embed="rId2"/>
          <a:stretch/>
        </p:blipFill>
        <p:spPr>
          <a:xfrm>
            <a:off x="1800000" y="1976040"/>
            <a:ext cx="8640000" cy="4143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#2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3" name="Grafik 72"/>
          <p:cNvPicPr/>
          <p:nvPr/>
        </p:nvPicPr>
        <p:blipFill>
          <a:blip r:embed="rId2"/>
          <a:stretch/>
        </p:blipFill>
        <p:spPr>
          <a:xfrm>
            <a:off x="1668240" y="1980000"/>
            <a:ext cx="8591760" cy="43977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337-0EA5-6311-F571-F059AB1A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Rückblick Problemstellung 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C7F9-EEC1-14B6-5C0C-31DA73B5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Planung von Events und Schulungen war Chaotisch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Nutzung verschiedener Anwendungen zur Planung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Keine Möglichkeit absprachen über z.B. Termine mit den Usern zu organisieren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Feedback umständlich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Erfolg des Events oder der Schulung nicht messbar</a:t>
            </a:r>
          </a:p>
        </p:txBody>
      </p:sp>
    </p:spTree>
    <p:extLst>
      <p:ext uri="{BB962C8B-B14F-4D97-AF65-F5344CB8AC3E}">
        <p14:creationId xmlns:p14="http://schemas.microsoft.com/office/powerpoint/2010/main" val="158240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#3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746800" y="1800000"/>
            <a:ext cx="7153200" cy="456588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#4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1980000" y="1772640"/>
            <a:ext cx="7740000" cy="443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feld 77"/>
          <p:cNvSpPr txBox="1"/>
          <p:nvPr/>
        </p:nvSpPr>
        <p:spPr>
          <a:xfrm>
            <a:off x="4945680" y="6368040"/>
            <a:ext cx="4054320" cy="48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de-DE" sz="1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Kommunikation &gt; Code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Testen? Später vielleicht...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0" name="Content Placeholder 3"/>
          <p:cNvSpPr txBox="1"/>
          <p:nvPr/>
        </p:nvSpPr>
        <p:spPr>
          <a:xfrm>
            <a:off x="7380000" y="1800000"/>
            <a:ext cx="385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1" name="Grafik 80"/>
          <p:cNvPicPr/>
          <p:nvPr/>
        </p:nvPicPr>
        <p:blipFill>
          <a:blip r:embed="rId2"/>
          <a:srcRect b="3347"/>
          <a:stretch/>
        </p:blipFill>
        <p:spPr>
          <a:xfrm>
            <a:off x="360000" y="2113560"/>
            <a:ext cx="3600000" cy="364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Content Placeholder 4"/>
          <p:cNvSpPr txBox="1"/>
          <p:nvPr/>
        </p:nvSpPr>
        <p:spPr>
          <a:xfrm>
            <a:off x="4860000" y="1941840"/>
            <a:ext cx="583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Fokus lag auf neuen Features – automatisierte Tests waren zweitrangig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Manuelles Durchklicken oft nicht intensiv genug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Fehler? Hat der Kunde entdeckt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 – unser Fazit	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5" name="Content Placeholder 5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Kommunikation spart Arbeit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Tests vermeiden vielleicht Frust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Dokumentation regelmäßig pflegen 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Aufwand einschätzen ist lernbar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ED70-D646-6875-13E2-FB06DBFF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7946-D952-280F-CCF1-B1FE662F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Funktional</a:t>
            </a:r>
          </a:p>
          <a:p>
            <a:endParaRPr lang="de-DE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SSO-Login/Login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Wünschen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 Umfragen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Benachrichtigungen</a:t>
            </a:r>
          </a:p>
        </p:txBody>
      </p:sp>
    </p:spTree>
    <p:extLst>
      <p:ext uri="{BB962C8B-B14F-4D97-AF65-F5344CB8AC3E}">
        <p14:creationId xmlns:p14="http://schemas.microsoft.com/office/powerpoint/2010/main" val="265284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E50-698E-167D-8255-A5A4404D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D7B-9B9C-0E2B-98D3-710DC5CF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Non-Funktional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Klare Kontraste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Desktop </a:t>
            </a:r>
            <a:r>
              <a:rPr lang="de-DE" sz="2800" dirty="0" err="1"/>
              <a:t>first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Mobile </a:t>
            </a:r>
            <a:r>
              <a:rPr lang="de-DE" sz="2800" dirty="0" err="1"/>
              <a:t>friendly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83002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EFB-7DD4-DD78-4DB5-7589795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Event-Planer, löst Meeting Chaos 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14F40DF-293B-1178-22F3-56075E10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8448"/>
          </a:xfrm>
        </p:spPr>
        <p:txBody>
          <a:bodyPr>
            <a:normAutofit/>
          </a:bodyPr>
          <a:lstStyle/>
          <a:p>
            <a:pPr lvl="1"/>
            <a:r>
              <a:rPr lang="de-DE" sz="2800" dirty="0"/>
              <a:t>Benachrichtigungen informieren den User über neue Vorgänge.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 werden an einem zentralen Punkt erstellt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Events, sind für alle User ersichtlich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Umfragen zu Events ermöglichen Teilnehmer Feedback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Statistiken informieren den Event-Ersteller über die Umfragen zu seinem Event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334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1356-0617-8E30-9A65-593B65B7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0DE-FFCF-FA91-7211-6A00CD5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4E65-68B2-A848-E1DD-D65A423B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2059339"/>
            <a:ext cx="4439685" cy="4356075"/>
          </a:xfrm>
          <a:prstGeom prst="rect">
            <a:avLst/>
          </a:prstGeom>
        </p:spPr>
      </p:pic>
      <p:pic>
        <p:nvPicPr>
          <p:cNvPr id="8" name="Picture 7" descr="A diagram of a project&#10;&#10;AI-generated content may be incorrect.">
            <a:extLst>
              <a:ext uri="{FF2B5EF4-FFF2-40B4-BE49-F238E27FC236}">
                <a16:creationId xmlns:a16="http://schemas.microsoft.com/office/drawing/2014/main" id="{6DEF6F7A-37FF-8094-2BF8-2276DDF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33" y="1984455"/>
            <a:ext cx="4505845" cy="450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4D2-00A7-D6D6-ACED-07037B118525}"/>
              </a:ext>
            </a:extLst>
          </p:cNvPr>
          <p:cNvSpPr txBox="1"/>
          <p:nvPr/>
        </p:nvSpPr>
        <p:spPr>
          <a:xfrm flipH="1">
            <a:off x="9981468" y="2617824"/>
            <a:ext cx="640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878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FB1CE-56AB-4317-9133-DCFF6BDB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864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pic>
        <p:nvPicPr>
          <p:cNvPr id="5" name="Inhaltsplatzhalter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4B43400F-4F65-EE9A-DD30-6E2A81EC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8" y="1434209"/>
            <a:ext cx="9800063" cy="4792507"/>
          </a:xfrm>
        </p:spPr>
      </p:pic>
    </p:spTree>
    <p:extLst>
      <p:ext uri="{BB962C8B-B14F-4D97-AF65-F5344CB8AC3E}">
        <p14:creationId xmlns:p14="http://schemas.microsoft.com/office/powerpoint/2010/main" val="366579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CB9C-2DB2-713D-457B-77BBFDF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Tech-Stack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4AA24-E51C-02B8-8685-9AC567813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8751" y="1873223"/>
            <a:ext cx="4446738" cy="4240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F8D8C-6F4B-B64B-58CC-E14F7A9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13" y="597159"/>
            <a:ext cx="4138223" cy="582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EB5A3-2D9E-6433-FB0F-F240AA0E570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58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2CBF-9185-9FAB-D416-876ED4A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Live-Demo</a:t>
            </a:r>
            <a:endParaRPr lang="de-DE" dirty="0"/>
          </a:p>
        </p:txBody>
      </p:sp>
      <p:pic>
        <p:nvPicPr>
          <p:cNvPr id="5" name="Inhaltsplatzhalter 4" descr="Ein Bild, das Muster, Quadrat, Pixel, Design enthält.&#10;&#10;KI-generierte Inhalte können fehlerhaft sein.">
            <a:extLst>
              <a:ext uri="{FF2B5EF4-FFF2-40B4-BE49-F238E27FC236}">
                <a16:creationId xmlns:a16="http://schemas.microsoft.com/office/drawing/2014/main" id="{254F862F-A81E-646C-BA65-3E7972B2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37112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Macintosh PowerPoint</Application>
  <PresentationFormat>Breitbild</PresentationFormat>
  <Paragraphs>89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</vt:lpstr>
      <vt:lpstr>Event-Planer</vt:lpstr>
      <vt:lpstr>Rückblick Problemstellung  </vt:lpstr>
      <vt:lpstr>Kunden Anforderungen</vt:lpstr>
      <vt:lpstr>Kunden Anforderungen</vt:lpstr>
      <vt:lpstr>Event-Planer, löst Meeting Chaos  </vt:lpstr>
      <vt:lpstr>Projektmanagement</vt:lpstr>
      <vt:lpstr>Projektmanagement</vt:lpstr>
      <vt:lpstr>Tech-Stack</vt:lpstr>
      <vt:lpstr>Live-Demo</vt:lpstr>
      <vt:lpstr>Ausblick</vt:lpstr>
      <vt:lpstr>Kalenderansicht / Kalendersystem </vt:lpstr>
      <vt:lpstr>Zeitlich gruppierter Eventfeed</vt:lpstr>
      <vt:lpstr>Kommentarbereich auf Eventdetailseiten</vt:lpstr>
      <vt:lpstr>Persönliche Profilseite für eingeloggte Nutzer</vt:lpstr>
      <vt:lpstr>Wiederkehrende Events</vt:lpstr>
      <vt:lpstr>Lessons Learned</vt:lpstr>
      <vt:lpstr>Teamarbeit</vt:lpstr>
      <vt:lpstr>Delete #1 </vt:lpstr>
      <vt:lpstr>Delete #2</vt:lpstr>
      <vt:lpstr>Delete #3 </vt:lpstr>
      <vt:lpstr>Delete #4 </vt:lpstr>
      <vt:lpstr>Testen? Später vielleicht...</vt:lpstr>
      <vt:lpstr>Lessons Learned – unser Fazit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Hoffmann</dc:creator>
  <cp:lastModifiedBy>Erguen Bickici</cp:lastModifiedBy>
  <cp:revision>18</cp:revision>
  <dcterms:created xsi:type="dcterms:W3CDTF">2025-06-23T16:03:30Z</dcterms:created>
  <dcterms:modified xsi:type="dcterms:W3CDTF">2025-06-25T07:00:00Z</dcterms:modified>
</cp:coreProperties>
</file>